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ED4FB8-D9F6-49CA-B765-7B9192B40E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EE22B-BCBA-4CA4-B529-6CEEC8DB4E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Enhanced enrichment of neurological diseases by combining MF term–annotated gene lists. The ‘GPCR binding’ gene list was combined with the ‘protein kinase binding’ gene list or the ‘hormone activity’ gene list. The enrichment P-values for these two diseases, shown as ‘–Log P-value’ were compared before and after combination. The gene count of each list is shown in parenthesis.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1F461-44D3-46A2-86C9-FB1A67BCAC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bat046, </a:t>
            </a:r>
            <a:r>
              <a:rPr lang="en-US" altLang="en-US" sz="1000">
                <a:solidFill>
                  <a:srgbClr val="333333"/>
                </a:solidFill>
                <a:hlinkClick r:id="rId3"/>
              </a:rPr>
              <a:t>https://doi.org/10.1093/database/bat046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Enhanced enrichment of neurological diseases by combining MF term–annotated gene lists. The ‘GPCR binding’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0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Enhanced enrichment of neurological diseases by combining MF term–annotated gene lists. The ‘GPCR binding’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2024-05-11T22:45:43Z</dcterms:modified>
</cp:coreProperties>
</file>