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AAD4E-3F53-4F8C-BF23-1BB40A4DAA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8C1EF-19E0-478E-A0AA-AC2B04D8CC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TparvaDB interface providing access to several online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B3800-C22D-45EB-97F9-85B27B8D9C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TparvaDB interface providing access to several online tools.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TparvaDB interface providing access to several online tools.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2024-05-04T15:33:11Z</dcterms:modified>
</cp:coreProperties>
</file>