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398F16-D3BA-4FDA-A3B3-A0B08495C6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369942-4AF9-47E0-8D12-AE85B89A6A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un-tokenized word orthographical features for the sentence ‘Application of 1-deoxy-1,1-veratryl fluorenol in preparing anti-ultraviolet’.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C1AFAB-7EA7-4EC5-907A-9943170E3C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An example of un-tokenized word orthographical features for the sentence ‘Application of 1-deoxy-1,1-veratryl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604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An example of un-tokenized word orthographical features for the sentence ‘Application of 1-deoxy-1,1-veratryl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2024-05-20T04:58:20Z</dcterms:modified>
</cp:coreProperties>
</file>