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5B637-2C49-4B19-BCB2-E219DBCD74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4036D-7684-485E-B695-79C29A48DD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for constructing AnthraxKP.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86AB5-37E6-4C80-AEDD-ECAF09693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Workflow for constructing AnthraxKP.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2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Workflow for constructing AnthraxKP.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2024-05-03T19:33:31Z</dcterms:modified>
</cp:coreProperties>
</file>