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7879E-2C5F-4C06-AD39-8291350899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6D6F50-4C8B-4D1C-84B8-72DF5AF7C9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Search module sections. (A, B) Search page and result page of Batch Search, (C, D) Search page and result page of effector search, (E, F) Search page and result page of Gene Search By Location, (G) Search page and result page of Orthogroup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E97A81-80D4-426E-A429-8A27E74746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Search module sections. (A, B) Search page and result page of Batch Search, (C, D) Search page and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93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Search module sections. (A, B) Search page and result page of Batch Search, (C, D) Search page and result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2024-05-20T04:36:40Z</dcterms:modified>
</cp:coreProperties>
</file>