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C4D407-6138-4CED-BDD7-9708FB39C2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8C1B18-CE8F-4A90-8F94-DCED7EF6AA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the expanded candidate sentence {s1, n2, p2, g2, g3}.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E324B3-7B70-4515-B26D-4B175F6400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An example of the expanded candidate sentence {s1, n2, p2, g2, g3}.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010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An example of the expanded candidate sentence {s1, n2, p2, g2, g3}.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2024-05-19T20:10:51Z</dcterms:modified>
</cp:coreProperties>
</file>