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62430B-F7A3-4759-B232-5CB8F51B5A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EAE55-639C-4DEB-8828-1F9AAE80A7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Layout of toxoMine setup and building process. All high-throughput experimental data and metadata is populated in the local PostgreSQL database for staging purposes. Subsequently, organized data is integrated into toxoMine along with data from third-party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5C558C-7096-4FA4-A619-08CC8DA8D8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Layout of toxoMine setup and building process. All high-throughput experimental data and metadata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98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Layout of toxoMine setup and building process. All high-throughput experimental data and metadata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2024-05-20T16:38:14Z</dcterms:modified>
</cp:coreProperties>
</file>