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2BF618-8CBE-4ABE-AAD7-B91A23BD53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34CB4-C621-4D32-A0D5-26A12BBF2D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Venn representation on number of documents have been identified having mutations using a combination of BioNLP tools and term lists. The left side shows the results on the training set: (a) for relevant documents and (b) for non-relevant documents; the right side (c) and (d) shows the results for relevant documents and non-relevant documents respectively in the testing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12611-A4F0-4390-B651-FC8E3E963B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A Venn representation on number of documents have been identified having mutations using a combination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99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A Venn representation on number of documents have been identified having mutations using a combination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2024-05-15T04:59:29Z</dcterms:modified>
</cp:coreProperties>
</file>