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D3671-AF50-4189-9A54-34A5C1C4BF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19842-E256-4068-9B11-8B27042514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post-processing module’s performance on the BRONCO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A6EAA-E0A6-4440-AF94-12E069C54D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post-processing module’s performance on the BRONCO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38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post-processing module’s performance on the BRONCO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2024-05-17T04:13:46Z</dcterms:modified>
</cp:coreProperties>
</file>