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F2406A-CFC9-49C4-ABF3-C401625F88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983870-E251-48D4-9B8F-8672B99801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image of the Mutations tab with various headers representing each feature.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2021.This Open Access article contains public sector information licensed under the Open Government Licence v3.0 (http://www.nationalarchives.gov.uk/doc/open-government-licence/version/3/).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0237CB-F69B-4A7F-A315-A5348E3069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Representative image of the Mutations tab with various headers representing each feature.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419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Representative image of the Mutations tab with various headers representing each feature.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2024-05-19T13:18:15Z</dcterms:modified>
</cp:coreProperties>
</file>