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3451D8-BAD6-4856-9363-9A77003549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41F691-3B91-4EF0-8F2A-E1050473D2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workflows performing the same task, built in Argo by an NLP expert and a non-technical user.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9543F3-8C8F-4C3D-9FFA-3949E37980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Examples of workflows performing the same task, built in Argo by an NLP expert and a non-technical user.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98800" y="1371600"/>
            <a:ext cx="29497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Examples of workflows performing the same task, built in Argo by an NLP expert and a non-technical user.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2024-05-19T13:43:18Z</dcterms:modified>
</cp:coreProperties>
</file>