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FC2059F-6F66-4D6C-852D-CDA2EBB783A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8878F4D-5131-4C7F-9937-6B789348664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Combined Reactome-IKMC Query results from the BioMart Central Portal. The Reactome and IKMC dataset ‘filters’ and ‘attributes’ are visible on the left of the results table.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3D5F1BA-1359-4390-89B8-76AF9238CDE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r03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2011, , 2011, bar031,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https://doi.org/10.1093/database/bar031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Combined Reactome-IKMC Query results from the BioMart Central Portal. The Reactome and IKMC dataset ‘filters’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22718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Combined Reactome-IKMC Query results from the BioMart Central Portal. The Reactome and IKMC dataset ‘filters’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2024-05-17T02:19:20Z</dcterms:modified>
</cp:coreProperties>
</file>