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027319-5DF8-43E6-8A84-8FFB410637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BFF81D-1939-4E04-BFFE-EBDA6065D1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Methods of data submission to XePHIR. Indirect submission through Zenodo, allowing uploading of whole data sets (after acceptation of publication) will allow for enhanced transparency and reusability of data and will provide the user with a DOI-enabling citation of the data set. Uploading to Zenodo will automatically place the data under a CC license. Direct submission to XePHIR will not provide the user with a DOI and will require the user to place the data under a CC license.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12A8DC-13E3-47BF-A819-537AAEC652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Methods of data submission to XePHIR. Indirect submission through Zenodo, allowing uploading of whole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72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Methods of data submission to XePHIR. Indirect submission through Zenodo, allowing uploading of whole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2024-05-18T19:11:11Z</dcterms:modified>
</cp:coreProperties>
</file>