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122A1-E105-421D-BCA6-1D5228C60E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535B6-779A-4C4A-83BE-C16E833AAA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mappings between different identifiers representing statements about similarity or identity of concepts across resources and vocabularies. Even with this simplified example, it is possible to see a range of mapping types, and that providing information about each mapping is crucial to understanding the bigger picture. This information helps avoid errors such as mistakenly conflating two variants of a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72E19-E16C-4949-AE5E-E357102EC6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mappings between different identifiers representing statements about similarity or identity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mappings between different identifiers representing statements about similarity or identity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2024-05-03T22:53:58Z</dcterms:modified>
</cp:coreProperties>
</file>