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FE851-26A0-4F12-846D-06D92FF957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6B0B5-50E0-4BCA-AC85-418C61F164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(the first part). The first part contains the information of the user’s settings (i.e. the number of genes in L1, the number of genes in L2, the selected quantitative features, the selected multiple hypotheses correction method, and the selected p-value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EDF95-FDAB-461D-B102-DC1F849EE7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baaa076, </a:t>
            </a:r>
            <a:r>
              <a:rPr lang="en-US" altLang="en-US" sz="1000">
                <a:solidFill>
                  <a:srgbClr val="333333"/>
                </a:solidFill>
                <a:hlinkClick r:id="rId3"/>
              </a:rPr>
              <a:t>https://doi.org/10.1093/database/baaa076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(the first part). The first part contains the information of the user’s settings (i.e.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26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result page (the first part). The first part contains the information of the user’s settings (i.e.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2024-05-19T09:59:12Z</dcterms:modified>
</cp:coreProperties>
</file>