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D7A2C9-1622-4F4C-9A34-3FB9A4E085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7C9A56-68C6-4D23-9EC2-F1CCE23DB9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Visualizations for the optimized model: the heatmap for confusing matrix (A), the classification report (B), ROC curve (C) and the histogram for top features (D, default: 20). Note that, in the case of tree-based models, the feature importance will be provided instead of the feature’s coefficient in the histogram.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E8CFED-F3CA-43FC-852D-B67D587E7D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Visualizations for the optimized model: the heatmap for confusing matrix (A), the classification report (B),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855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Visualizations for the optimized model: the heatmap for confusing matrix (A), the classification report (B),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2024-05-19T13:11:04Z</dcterms:modified>
</cp:coreProperties>
</file>