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F9F6D6-6AE5-4C11-9216-BB5CCACB29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0EFF5-9124-4F61-A274-580B462F2F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a standardized biosample name with its constituent components of habitat, community, location and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B5802-87D5-4690-AC16-EFAA877DC7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 of 180 677 public biosamples among the top three GOLD ecosystem classification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B5802-87D5-4690-AC16-EFAA877DC74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a standardized biosample name with its constituent components of habitat,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1346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 of 180 677 public biosamples among the top three GOLD ecosystem classification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77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schematic representation of a standardized biosample name with its constituent components of habitat, ...</vt:lpstr>
      <vt:lpstr>Figure 2. The distribution of 180 677 public biosamples among the top three GOLD ecosystem classification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2024-05-02T15:44:06Z</dcterms:modified>
</cp:coreProperties>
</file>