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A538E-F7DB-4093-940D-2F44721020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72E72-F049-44A8-A2F3-5B37F6810C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input document and possible output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9AA91-DD5B-46F4-81E0-20EB6F1DF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input document and possible output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55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input document and possible output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2024-05-05T19:27:00Z</dcterms:modified>
</cp:coreProperties>
</file>