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5C6C3-4761-41C4-9EEA-4F3DF0FE70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AE0F1-A283-40FB-958C-0B27DE077E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Complete flowchart of the developed pipeline which is divided as data acquisition on the left and data processing on the right.
PMIDs—PubMed IDentifiers; NER—Named Entity Recognition; NEN—Named Entity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9B73F-EA1B-488D-A68A-336B82919E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Complete flowchart of the developed pipeline which is divided as data acquisition on the left and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10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Complete flowchart of the developed pipeline which is divided as data acquisition on the left and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2024-05-18T13:12:07Z</dcterms:modified>
</cp:coreProperties>
</file>