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33EF6-B334-4891-9E1A-F513A917DA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6327A8-60D7-4B4A-BF44-6B719419F2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Input page. (A) the web server navigation bar. (B) The user can submit gene lists or protein IDs that they wish to transform into structural features as a comma, line or space-separated list of gene names or UniProt IDs or upload a file of the same format. They can also give their job an export name, under which it will be saved, and there is an option to view the output for a sample list of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BBE19B-64AE-421B-9372-B927C65206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Input page. (A) the web server navigation bar. (B) The user can submit gene lists or protein IDs that they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859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Input page. (A) the web server navigation bar. (B) The user can submit gene lists or protein IDs that they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2024-05-14T19:29:04Z</dcterms:modified>
</cp:coreProperties>
</file>