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D24DB-3B55-4938-9A79-B4CCBD8EB1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2F827-BCDF-4674-A270-2F7D8490CA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UDP-d-xylose biosynthesis pathway representation in PoplarCyc 1.0. Note that the pathway does not distinguish cytosolic reaction with EC # 4.1.1.35 from the corresponding reaction catalyzed by membrane-bound and Golgi-localized enzymes.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13C43-4D87-4908-821D-0CF292DBC2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UDP-d-xylose biosynthesis pathway representation in PoplarCyc 1.0. Note that the pathway does not distinguish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17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UDP-d-xylose biosynthesis pathway representation in PoplarCyc 1.0. Note that the pathway does not distinguish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2024-05-19T13:56:59Z</dcterms:modified>
</cp:coreProperties>
</file>