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301F5-CD35-43C6-BBB2-931FB07B82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BEA50-203A-472A-A0B8-90662FA65A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analysis of RNAWRE. The number effectors in each kind of modifications.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13157-3970-40BE-8EE1-74EB370B66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Statistical analysis of RNAWRE. The number effectors in each kind of modifications.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Statistical analysis of RNAWRE. The number effectors in each kind of modifications.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2024-05-19T13:58:23Z</dcterms:modified>
</cp:coreProperties>
</file>