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32DB0-ECBD-4C07-AE95-37509319E9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910ED1-0667-4CF6-BDD7-145CEE02A9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Neo4j database construction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44B75F-9F10-46D2-98CA-3995A3F2A9E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all node relationships in the Neo4j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44B75F-9F10-46D2-98CA-3995A3F2A9E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Neo4j database management site showcase.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44B75F-9F10-46D2-98CA-3995A3F2A9E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All pages of the TRSRD are displayed. (A) The homepage of the website provides a brief introduction of the website content and presents data statistics. (B) The knowledge graph search page of the website allows for visual exploration of the data. (C) The data browsing page of the website enables viewing and searching of the data in tabular format. (D) The download page of the website allows for direct downloading of the database data. (E) The about page of the website lists the data sources and other related database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44B75F-9F10-46D2-98CA-3995A3F2A9E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baad031, </a:t>
            </a:r>
            <a:r>
              <a:rPr lang="en-US" altLang="en-US" sz="1000">
                <a:solidFill>
                  <a:srgbClr val="333333"/>
                </a:solidFill>
                <a:hlinkClick r:id="rId3"/>
              </a:rPr>
              <a:t>https://doi.org/10.1093/database/baad031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Neo4j database construction process.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05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baad031, </a:t>
            </a:r>
            <a:r>
              <a:rPr lang="en-US" altLang="en-US" sz="1000">
                <a:solidFill>
                  <a:srgbClr val="333333"/>
                </a:solidFill>
                <a:hlinkClick r:id="rId3"/>
              </a:rPr>
              <a:t>https://doi.org/10.1093/database/baad031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all node relationships in the Neo4j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78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baad031, </a:t>
            </a:r>
            <a:r>
              <a:rPr lang="en-US" altLang="en-US" sz="1000">
                <a:solidFill>
                  <a:srgbClr val="333333"/>
                </a:solidFill>
                <a:hlinkClick r:id="rId3"/>
              </a:rPr>
              <a:t>https://doi.org/10.1093/database/baad031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Neo4j database management site showcase.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1830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baad031, </a:t>
            </a:r>
            <a:r>
              <a:rPr lang="en-US" altLang="en-US" sz="1000">
                <a:solidFill>
                  <a:srgbClr val="333333"/>
                </a:solidFill>
                <a:hlinkClick r:id="rId3"/>
              </a:rPr>
              <a:t>https://doi.org/10.1093/database/baad031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All pages of the TRSRD are displayed. (A) The homepage of the website provides a brief introduction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64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Neo4j database construction process.
</vt:lpstr>
      <vt:lpstr>Figure 2. Overview of all node relationships in the Neo4j database.
</vt:lpstr>
      <vt:lpstr>Figure 3. Neo4j database management site showcase.
</vt:lpstr>
      <vt:lpstr>Figure 4. All pages of the TRSRD are displayed. (A) The homepage of the website provides a brief introduction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2024-05-06T13:05:12Z</dcterms:modified>
</cp:coreProperties>
</file>