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A84C05-3EEA-4A84-90EC-F31719C2EB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E48D86-CDE0-4CF9-BCB0-FD4B720788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graph output from the ‘Annotate Genome’ tool. It plots the number of results returned for putative plastic-degrading proteins per plastic type. The input datum was the genome of Pseudomonas aeruginosa.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43601-B255-4000-85C0-5E250CB95C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Example graph output from the ‘Annotate Genome’ tool. It plots the number of results returned for putative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41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Example graph output from the ‘Annotate Genome’ tool. It plots the number of results returned for putative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2024-05-01T14:59:42Z</dcterms:modified>
</cp:coreProperties>
</file>