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E1E8C-F09D-4140-B44F-65A5B3D758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1A3F9-D934-4773-8691-C42C24FEB2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${\rm{si}}{{\rm{m}}_{{\rm{Pfam}}}}$ values across all species’ protein pairs in the protein family data 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6D2979-0A0C-4F93-ABD7-CB06C0A1D9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Distribution of ${\rm{si}}{{\rm{m}}_{{\rm{Pfam}}}}$ values across all species’ protein pairs in the protein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3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Distribution of ${\rm{si}}{{\rm{m}}_{{\rm{Pfam}}}}$ values across all species’ protein pairs in the protein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2024-05-19T14:30:23Z</dcterms:modified>
</cp:coreProperties>
</file>