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392DC-2A40-4A52-B73B-2F0E379D55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49CA3-98F1-4B25-84A4-836830A30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individual server hosts its own instance of BioMart retrieving data from its own local database backend. Central Portal offers a unified access point to all of these databases, distributing queries to the appropriate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23EED-4349-4AB7-BFF0-54025E8EC8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Each individual server hosts its own instance of BioMart retrieving data from its own local database backend.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2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Each individual server hosts its own instance of BioMart retrieving data from its own local database backend.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2024-05-11T20:31:54Z</dcterms:modified>
</cp:coreProperties>
</file>