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3A635-15CA-4373-ACE4-D497D77878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020B5-2E26-4BEE-8007-76008DDDF8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deviation (${\bf{\it{CU}}}{{\bf{\it{B}}}_{{\bf{\it{acr}}}\_{\bf{\it{CDS}}}}} - {\bf{\it{CU}}}{{\bf{\it{B}}}_{{\bf{\it{acr}}}\_{\bf{\it{interORFs}}}}}$) distribution at two different BLASTp cutoffs. (a) Deviation distribution calculated by comparison between CDS vs. acrs ($CU{B_{acr\_CDS}}$) and intergenic ORFs vs. acrs ($CU{B_{acr\_interORFs}}$) at a threshold of e-value ≤10e−3; (b) Deviation distribution calculated by comparison between $CU{B_{acr\_CDS}}$ and $CU{B_{acr\_interORFs}}$ at a threshold of e-value ≤10e−6.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CA45B-6CA5-44E2-A98D-7D1E47335E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deviation (${\bf{\it{CU}}}{{\bf{\it{B}}}_{{\bf{\it{acr}}}\_{\bf{\it{CDS}}}}} -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99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deviation (${\bf{\it{CU}}}{{\bf{\it{B}}}_{{\bf{\it{acr}}}\_{\bf{\it{CDS}}}}} -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2024-05-19T11:57:22Z</dcterms:modified>
</cp:coreProperties>
</file>