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A46BC-CE9F-4911-B709-D834C46C01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AB3CA-234F-4717-B92E-B8928C1FD4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degree across large communities in LUAD. Difference of degree between tumor and normal samples for each tumor community larger than 50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D82C59-7DED-4C17-9317-74E9FD11DE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Change in degree across large communities in LUAD. Difference of degree between tumor and normal samples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69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Change in degree across large communities in LUAD. Difference of degree between tumor and normal samples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2024-05-19T17:38:28Z</dcterms:modified>
</cp:coreProperties>
</file>