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B4C99A-4B53-4248-A85C-BA9567514A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78007C-D497-4AAE-9376-BBC2CC3ACC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Statistics of 48 curated GEO data sets of circRNA expression in cancers. (A) The number of data sets from various technology platforms. (B) The number of data sets for curated cancer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B29620-F594-44CC-98C0-D2BED9C178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baab045, </a:t>
            </a:r>
            <a:r>
              <a:rPr lang="en-US" altLang="en-US" sz="1000">
                <a:solidFill>
                  <a:srgbClr val="333333"/>
                </a:solidFill>
                <a:hlinkClick r:id="rId3"/>
              </a:rPr>
              <a:t>https://doi.org/10.1093/database/baab045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Statistics of 48 curated GEO data sets of circRNA expression in cancers. (A) The number of data sets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76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Statistics of 48 curated GEO data sets of circRNA expression in cancers. (A) The number of data sets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2024-05-19T15:40:29Z</dcterms:modified>
</cp:coreProperties>
</file>