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6C12C-9DF4-4210-A96F-53050EDAE8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82206-5C43-4ABF-8412-C37A685CB6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 of InterPro and Gene Ontology annotations for polypeptide sequence XP_023870408.1, obtained by selecting the ‘Annotations’ tab in the CorkOakDB.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2286F-F70D-4E89-8210-2B8C24A4FC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View of InterPro and Gene Ontology annotations for polypeptide sequence XP_023870408.1, obtained by selecting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02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View of InterPro and Gene Ontology annotations for polypeptide sequence XP_023870408.1, obtained by selecting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2024-05-19T19:26:38Z</dcterms:modified>
</cp:coreProperties>
</file>