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8E38D-E085-497F-9714-8D41065DA6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1FD47-529E-419D-A87E-B8AF064E4B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Action to correct curation errors (Q15) and position on whether authors or data curators are more capable of retaining the original meaning of a character (Q16).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9062B1-61FD-414F-AEC9-9C12FE5F44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Action to correct curation errors (Q15) and position on whether authors or data curators are more capable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Action to correct curation errors (Q15) and position on whether authors or data curators are more capable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2024-07-27T03:50:25Z</dcterms:modified>
</cp:coreProperties>
</file>