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9F3BC-F2A9-4832-9ED5-6DF5A265D1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BA453-C636-42C4-BF94-A31FAC2EDE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BioMart Portal architecture. The BioMart Portal can be deployed in either of two different types of server architectures. In the ‘master/slave’-like architecture (A) each ‘slave’ server only provides access to its own local data, while the ‘master’ server acts as a portal presenting a unified view over data residing on all the ‘slave’ servers. In the ‘peer-to-peer’-like architecture (B) each server not only provides data access to its own data source, but also data from all other servers. In this way, every server acts as a data portal providing access to all the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6E32E-B710-4FF1-AFA9-424C6ADECB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BioMart Portal architecture. The BioMart Portal can be deployed in either of two different types of server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80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BioMart Portal architecture. The BioMart Portal can be deployed in either of two different types of server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2024-05-18T19:47:15Z</dcterms:modified>
</cp:coreProperties>
</file>