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CF4EE3-6156-4244-B1C0-E1D68E0012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CF68E1-C9ED-4A18-9B4D-FD311249D7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heatmap of EC 1.14.18.1 ${{\rm{K}}_{\rm{I}}}$ values of regulator molecules (x-axis) seen in particular organisms (y-axis). As the distribution of ${{\rm{K}}_{\rm{I}}}$ is highly skewed, data is visualized in two heatmaps (the first heatmap presents a heatmap of values less than 0.5 and the second figure represents a heatmap of parameters greater than 0.5). Lower values of ${{\rm{K}}_{\rm{I}}}$ parameters are associated with higher inhibition effects.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3399BB-BA5F-43D1-B632-5E316C5307B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A heatmap of EC 1.14.18.1 ${{\rm{K}}_{\rm{I}}}$ values of regulator molecules (x-axis) seen in particular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2633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A heatmap of EC 1.14.18.1 ${{\rm{K}}_{\rm{I}}}$ values of regulator molecules (x-axis) seen in particular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2024-05-07T00:09:30Z</dcterms:modified>
</cp:coreProperties>
</file>