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A4F86-0B22-45AD-A0C7-4EFADD4AF4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5CEF3-2005-4224-A68D-989848DF9B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SCANNER architecture. SCANNER facilitates the sharing, visualization, analysis and interpretation of scRNA-seq data and the communication between biologists and bioinformaticians in a flexible and collaborative manner.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B5EDF-5D25-41CD-A780-B797CA5EF6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SCANNER architecture. SCANNER facilitates the sharing, visualization, analysis and interpretation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4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SCANNER architecture. SCANNER facilitates the sharing, visualization, analysis and interpretation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2024-05-02T02:54:54Z</dcterms:modified>
</cp:coreProperties>
</file>