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CCD818-AE10-4E70-987D-54F47BBB70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09AA37-9566-4B90-B4B3-0C13FD65BE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BioCreative Track I File Upload Facility. A web interface was developed to allow participants to upload their results (back panel). Following successful uploads, a report was generated and returned to each participant that contained summary or detailed information for each dataset; a summary report is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CD801-F1C3-4FFF-8CA6-898418D873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BioCreative Track I File Upload Facility. A web interface was developed to allow participants to upload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51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BioCreative Track I File Upload Facility. A web interface was developed to allow participants to upload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2024-05-19T11:22:32Z</dcterms:modified>
</cp:coreProperties>
</file>