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E6D16-40D8-45A0-BEF3-F9BF8EDC34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15613-A226-4158-84BC-2CCBF3A288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Designing characteristics of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737FB-D50C-4D4A-B0EF-E0A9FC0EE9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Designing characteristics of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8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Designing characteristics of medicinal herbs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2024-04-29T12:58:27Z</dcterms:modified>
</cp:coreProperties>
</file>