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2BD1C-230C-4B52-9047-3302F6808C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CC276-F5CD-4F16-AE37-C424CE21C4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CancerLivER.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0B45B-496F-4E43-9F38-A7BDF85A17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CancerLivER.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73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Architecture of CancerLivER.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2024-05-19T21:07:13Z</dcterms:modified>
</cp:coreProperties>
</file>