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777CAC-5122-4008-91F7-8501AB0AD2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9CAAD-8D11-45FA-A01A-876678C51E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Zmap screenshot of the GPCR56 locus encoding human G protein-coupled receptor 56. This locus has 76 non-redundant AS transcripts, the majority of which are EST based, 3′ truncated and show variation in the 5′ UTR. Red arrowhead indicates 5′ UTR, green arrowhead indicates CDS and blue arrowhead indicate the two CCDS variants annotated at this locus.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2149D-7F4E-418C-A1B3-D4EC8EB29C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bas014, </a:t>
            </a:r>
            <a:r>
              <a:rPr lang="en-US" altLang="en-US" sz="1000">
                <a:solidFill>
                  <a:srgbClr val="333333"/>
                </a:solidFill>
                <a:hlinkClick r:id="rId3"/>
              </a:rPr>
              <a:t>https://doi.org/10.1093/database/bas014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Zmap screenshot of the GPCR56 locus encoding human G protein-coupled receptor 56. This locus has 76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32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Zmap screenshot of the GPCR56 locus encoding human G protein-coupled receptor 56. This locus has 76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2024-05-19T16:41:45Z</dcterms:modified>
</cp:coreProperties>
</file>