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BA0AC9-918A-49F4-BBF5-4028160728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84CE86-798D-4F9B-9DA8-B1ED7EF4B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landing page of ImmuneData.org.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A40BC-4580-4C01-94D9-AE3E82FFA9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landing page of ImmuneData.org.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landing page of ImmuneData.org.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2024-05-15T16:19:38Z</dcterms:modified>
</cp:coreProperties>
</file>