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C5E138-2012-40ED-98EC-E102B1873C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52F647-C5D9-4AFC-A303-2C15609061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The basic regulatory circuit involving TF, miRNA and target gene ( A ) and the schematic illustration of the mechanisms of transcriptional and post-transcriptional regulation of gene expression ( B ). In total, five types of regulatory relationships are considered among TF, miRNA and target gene.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0354AE-5032-4891-A9D8-AF94AB86F2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09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basic regulatory circuit involving TF, miRNA and target gene ( A ) and the schematic illustration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67000" y="1371600"/>
            <a:ext cx="381342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basic regulatory circuit involving TF, miRNA and target gene ( A ) and the schematic illustration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2024-05-21T15:49:31Z</dcterms:modified>
</cp:coreProperties>
</file>