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C35F4-6C45-4A4E-8947-EBA8C4B375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3D00C-00C6-4504-B481-8D8F1428B9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interface of the browse module for CancerMHL. (A) The interface of the search modules; (B) search result page for MYD88 with detailed information; (C) module interface for analyzing results based on DNA methylation and histone modification data; (D) the interface of the tool modules.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23949D-6AED-4C16-ACC1-A6C3A00932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interface of the browse module for CancerMHL. (A) The interface of the search modules; (B) search result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897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interface of the browse module for CancerMHL. (A) The interface of the search modules; (B) search result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2024-05-16T21:31:09Z</dcterms:modified>
</cp:coreProperties>
</file>