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3D0699-372E-4ECE-AE5D-90EE363B80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689AB5-E718-4259-B8B7-7AFD94725D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Lower section of the Phenotype search results tab. A. Result table section. B. Save Search and Download Data section. C. Any data under Accession column of the result table has hyperlinks to open a new tab to view the phenotype details of the specific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4ACC5B-6571-4A4D-BA1D-37E6732B97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Lower section of the Phenotype search results tab. A. Result table section. B. Save Search and Download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2969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Lower section of the Phenotype search results tab. A. Result table section. B. Save Search and Download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2024-05-21T19:21:46Z</dcterms:modified>
</cp:coreProperties>
</file>