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DBC530-B849-4A58-BBE7-C5A78EC480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1D9D6E-19C8-4936-9989-E50FF4A9FC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Exploring comorbidities using HumanMine. A schematic representation of the steps involved in the use-case ‘Using HumanMine to explore shared pathways in disease comorbidities’. See text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F489A5-9ABF-437B-8F89-33977C7D7F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Exploring comorbidities using HumanMine. A schematic representation of the steps involved in the use-case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642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Exploring comorbidities using HumanMine. A schematic representation of the steps involved in the use-case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2024-05-03T14:18:22Z</dcterms:modified>
</cp:coreProperties>
</file>