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7F745-106D-40C8-9220-8340FC732F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8F731-1DC5-4328-9409-A1C23CDA80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in the number of species represented in Gramene's genomes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24630-B979-422E-B97A-91267AD195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Growth in the number of species represented in Gramene's genomes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0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Growth in the number of species represented in Gramene's genomes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2024-05-19T14:30:28Z</dcterms:modified>
</cp:coreProperties>
</file>