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ECB57C-0B2F-4E54-97DC-D3C5CE635F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BAC759-65E7-4C9C-83D2-1166191391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flow diagram of the database construction. Gene-specific information was collected from Human Protein Atlas, HGNC, UniProt and Ensembl. Experiments identified regulators was searched in the PubMed. RNA sequencing data from TCGA were used to carry out correlation analysis and differential expression analysis. TCGA survival data and phenotype data were used to customize survival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256887-B43D-44D1-B0B5-2D74D30A1E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baaa052, </a:t>
            </a:r>
            <a:r>
              <a:rPr lang="en-US" altLang="en-US" sz="1000">
                <a:solidFill>
                  <a:srgbClr val="333333"/>
                </a:solidFill>
                <a:hlinkClick r:id="rId3"/>
              </a:rPr>
              <a:t>https://doi.org/10.1093/database/baaa052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flow diagram of the database construction. Gene-specific information was collected from Human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0498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flow diagram of the database construction. Gene-specific information was collected from Human Protein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2024-05-19T17:13:55Z</dcterms:modified>
</cp:coreProperties>
</file>