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B7628-17CB-4FDF-AC24-1B090ACACB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E928E9-819A-4493-9EE6-3AE1C0FB83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Plant ncRNAs research resources. (A) The 27 popular databases of ncRNAs. (B) The 31 useful webservers and tools of ncRNAs.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5F9EFF-D92C-414E-AF3C-F51AB602E3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Plant ncRNAs research resources. (A) The 27 popular databases of ncRNAs. (B) The 31 useful webservers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9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Plant ncRNAs research resources. (A) The 27 popular databases of ncRNAs. (B) The 31 useful webservers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2024-05-18T11:55:15Z</dcterms:modified>
</cp:coreProperties>
</file>