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FDC110-DBBD-4270-B430-55D5A360CF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2EF11-7317-4730-B6B0-9ECFF3BC40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Scores for usability and learnability for each system. SUS score (black) encompasses 10 standard questions, question 4 and 10 are related to learnability (light grey) where the others to usability (dark grey). Standard deviations are shown. The dashed line indicates the average SUS 68.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C84A5D-34C1-4B99-9BC1-DCC8FCAB49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Scores for usability and learnability for each system. SUS score (black) encompasses 10 standard questions,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887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Scores for usability and learnability for each system. SUS score (black) encompasses 10 standard questions,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2024-05-15T12:19:49Z</dcterms:modified>
</cp:coreProperties>
</file>