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3A625-C391-4318-91EC-3BEA43A466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DEAA4E-3BDC-4D3C-86B0-3ABC2BA486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illustration of pairing TF and genes by TFBSs. When the documented TFBS ‘MA0017’ is found in the promoter regions of ‘Gene2’ and ‘Gene 5’, TF NR2F1 is predicted to have a potential to regulate the two genes accordingly.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377362-B448-4CCC-8232-C57DE956F7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bav095, </a:t>
            </a:r>
            <a:r>
              <a:rPr lang="en-US" altLang="en-US" sz="1000">
                <a:solidFill>
                  <a:srgbClr val="333333"/>
                </a:solidFill>
                <a:hlinkClick r:id="rId3"/>
              </a:rPr>
              <a:t>https://doi.org/10.1093/database/bav095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illustration of pairing TF and genes by TFBSs. When the documented TFBS ‘MA0017’ is found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00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illustration of pairing TF and genes by TFBSs. When the documented TFBS ‘MA0017’ is found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2024-06-03T09:02:22Z</dcterms:modified>
</cp:coreProperties>
</file>