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DEDAC-D8BB-4E3F-ABAA-EF609FEA55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8D9D9-0875-49D9-8278-952C0E69FB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 of the detailed page for Alport syndrome. This page allows the user to visualize in more detail any instance of the database. It provides (A) links between this instance and the other entities of the database, as well as (B) clickable links towards corresponding pages in external databases where information about this entity was retrieved.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CD5D31-C876-4C8D-8C53-A49F5247D9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 of the detailed page for Alport syndrome. This page allows the user to visualize in more detail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15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Screenshot of the detailed page for Alport syndrome. This page allows the user to visualize in more detail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2024-05-13T05:43:55Z</dcterms:modified>
</cp:coreProperties>
</file>