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C419CC-16A1-4617-8390-6514D73BC5A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A8E227-03D5-46C4-A798-7919C397AC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Identification of potential pancreatic cancer drug targets. (A) An example SQL query used to parse PROFESS to generate protein–protein interaction networks between pancreatic cancer-related proteins. Select (green) only the information relevant to solve the stipulated question from the dynamic join of relevant views from PROFESS (blue). The results are then filtered to mine only interactions involving proteins of interest (red). Parts of the query related to the first interactor are shown in darker colors, whereas sections of the query related to the second interactor are shown in lighter colors. (B) The SQL query on PROFESS resulted in a list of protein-protein interactions among the set of pancreatic cancer-related proteins. The interaction networks were displayed using Cytoscape (55). Identifying proteins that are part of a larger network provides one method to prioritize potential therapeutic targets among the set of pancreatic cancer-related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4F03CE-135A-45D1-9024-6501783CEA9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baq011, </a:t>
            </a:r>
            <a:r>
              <a:rPr lang="en-US" altLang="en-US" sz="1000">
                <a:solidFill>
                  <a:srgbClr val="333333"/>
                </a:solidFill>
                <a:hlinkClick r:id="rId3"/>
              </a:rPr>
              <a:t>https://doi.org/10.1093/database/baq011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Identification of potential pancreatic cancer drug targets. (A) An example SQL query used to parse PROFESS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Identification of potential pancreatic cancer drug targets. (A) An example SQL query used to parse PROFESS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2024-07-27T07:43:10Z</dcterms:modified>
</cp:coreProperties>
</file>